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D8A1B-6C31-4E12-91A1-04AD1DC09BC1}" type="datetimeFigureOut">
              <a:rPr lang="en-US" smtClean="0"/>
              <a:pPr/>
              <a:t>1/4/2012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19867-DE2E-47BF-8476-E94DC141A04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600BE-4FE5-4369-8C11-C3BED897EFB1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5253F-2BB2-4635-A5BB-3CEDDD999D5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615F-37DB-411C-9005-F8C7A55ED309}" type="datetimeFigureOut">
              <a:rPr lang="en-US" smtClean="0"/>
              <a:pPr/>
              <a:t>1/4/2012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5233-C43A-4FE5-9531-550659308F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615F-37DB-411C-9005-F8C7A55ED309}" type="datetimeFigureOut">
              <a:rPr lang="en-US" smtClean="0"/>
              <a:pPr/>
              <a:t>1/4/2012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5233-C43A-4FE5-9531-550659308F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615F-37DB-411C-9005-F8C7A55ED309}" type="datetimeFigureOut">
              <a:rPr lang="en-US" smtClean="0"/>
              <a:pPr/>
              <a:t>1/4/2012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5233-C43A-4FE5-9531-550659308F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615F-37DB-411C-9005-F8C7A55ED309}" type="datetimeFigureOut">
              <a:rPr lang="en-US" smtClean="0"/>
              <a:pPr/>
              <a:t>1/4/2012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5233-C43A-4FE5-9531-550659308F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615F-37DB-411C-9005-F8C7A55ED309}" type="datetimeFigureOut">
              <a:rPr lang="en-US" smtClean="0"/>
              <a:pPr/>
              <a:t>1/4/2012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5233-C43A-4FE5-9531-550659308F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615F-37DB-411C-9005-F8C7A55ED309}" type="datetimeFigureOut">
              <a:rPr lang="en-US" smtClean="0"/>
              <a:pPr/>
              <a:t>1/4/2012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5233-C43A-4FE5-9531-550659308F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615F-37DB-411C-9005-F8C7A55ED309}" type="datetimeFigureOut">
              <a:rPr lang="en-US" smtClean="0"/>
              <a:pPr/>
              <a:t>1/4/2012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5233-C43A-4FE5-9531-550659308F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615F-37DB-411C-9005-F8C7A55ED309}" type="datetimeFigureOut">
              <a:rPr lang="en-US" smtClean="0"/>
              <a:pPr/>
              <a:t>1/4/2012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5233-C43A-4FE5-9531-550659308F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615F-37DB-411C-9005-F8C7A55ED309}" type="datetimeFigureOut">
              <a:rPr lang="en-US" smtClean="0"/>
              <a:pPr/>
              <a:t>1/4/2012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5233-C43A-4FE5-9531-550659308F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615F-37DB-411C-9005-F8C7A55ED309}" type="datetimeFigureOut">
              <a:rPr lang="en-US" smtClean="0"/>
              <a:pPr/>
              <a:t>1/4/2012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5233-C43A-4FE5-9531-550659308F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615F-37DB-411C-9005-F8C7A55ED309}" type="datetimeFigureOut">
              <a:rPr lang="en-US" smtClean="0"/>
              <a:pPr/>
              <a:t>1/4/2012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5233-C43A-4FE5-9531-550659308F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F615F-37DB-411C-9005-F8C7A55ED309}" type="datetimeFigureOut">
              <a:rPr lang="en-US" smtClean="0"/>
              <a:pPr/>
              <a:t>1/4/2012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E5233-C43A-4FE5-9531-550659308F2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/>
              <a:t>MIDDLETON CHENEY</a:t>
            </a:r>
            <a:endParaRPr lang="en-US" b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November 1</a:t>
            </a:r>
            <a:r>
              <a:rPr lang="en-GB" sz="3600" b="1" baseline="30000" dirty="0" smtClean="0"/>
              <a:t>st</a:t>
            </a:r>
            <a:r>
              <a:rPr lang="en-GB" sz="3600" b="1" dirty="0" smtClean="0"/>
              <a:t> 1997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 smtClean="0"/>
              <a:t>Northants Lower Junior Cup 1</a:t>
            </a:r>
            <a:r>
              <a:rPr lang="en-GB" sz="3100" b="1" baseline="30000" dirty="0" smtClean="0"/>
              <a:t>st</a:t>
            </a:r>
            <a:r>
              <a:rPr lang="en-GB" sz="3100" b="1" dirty="0" smtClean="0"/>
              <a:t> Rd </a:t>
            </a:r>
            <a:r>
              <a:rPr lang="en-GB" sz="3100" b="1" dirty="0"/>
              <a:t>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 Middleton Cheney  6 v 1  Queen </a:t>
            </a:r>
            <a:r>
              <a:rPr lang="en-GB" sz="1600" b="1" dirty="0" err="1" smtClean="0"/>
              <a:t>Flanior</a:t>
            </a:r>
            <a:r>
              <a:rPr lang="en-GB" sz="1600" b="1" dirty="0" smtClean="0"/>
              <a:t> Res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Hall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Baylis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Watts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				Goal scorers	S. Round 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</a:t>
            </a:r>
            <a:r>
              <a:rPr lang="en-GB" sz="1600" b="1" dirty="0" err="1" smtClean="0"/>
              <a:t>Witherall</a:t>
            </a:r>
            <a:r>
              <a:rPr lang="en-GB" sz="1600" b="1" dirty="0" smtClean="0"/>
              <a:t>	</a:t>
            </a:r>
            <a:r>
              <a:rPr lang="en-GB" sz="1600" b="1" dirty="0"/>
              <a:t>	</a:t>
            </a:r>
            <a:r>
              <a:rPr lang="en-GB" sz="1600" b="1" dirty="0" smtClean="0"/>
              <a:t>	</a:t>
            </a: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					D. </a:t>
            </a:r>
            <a:r>
              <a:rPr lang="en-GB" sz="1600" b="1" dirty="0" err="1" smtClean="0"/>
              <a:t>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Witherall</a:t>
            </a:r>
            <a:r>
              <a:rPr lang="en-GB" sz="1600" b="1" dirty="0" smtClean="0"/>
              <a:t>		</a:t>
            </a:r>
            <a:r>
              <a:rPr lang="en-GB" sz="1600" b="1" dirty="0"/>
              <a:t>	</a:t>
            </a:r>
            <a:r>
              <a:rPr lang="en-GB" sz="1600" b="1" dirty="0" smtClean="0"/>
              <a:t>	</a:t>
            </a:r>
            <a:r>
              <a:rPr lang="en-GB" sz="1600" b="1" dirty="0"/>
              <a:t>	</a:t>
            </a:r>
            <a:r>
              <a:rPr lang="en-GB" sz="1600" b="1" dirty="0" smtClean="0"/>
              <a:t>R. </a:t>
            </a:r>
            <a:r>
              <a:rPr lang="en-GB" sz="1600" b="1" dirty="0" err="1" smtClean="0"/>
              <a:t>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</a:t>
            </a:r>
            <a:r>
              <a:rPr lang="en-GB" sz="1600" b="1" dirty="0" err="1" smtClean="0"/>
              <a:t>Canaway</a:t>
            </a:r>
            <a:r>
              <a:rPr lang="en-GB" sz="1600" b="1" dirty="0" smtClean="0"/>
              <a:t>					A. </a:t>
            </a:r>
            <a:r>
              <a:rPr lang="en-GB" sz="1600" b="1" dirty="0" err="1" smtClean="0"/>
              <a:t>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P. Knight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M. Yoshimi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November 8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1997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 </a:t>
            </a:r>
            <a:r>
              <a:rPr lang="en-GB" sz="1600" b="1" dirty="0" err="1" smtClean="0"/>
              <a:t>Botley</a:t>
            </a:r>
            <a:r>
              <a:rPr lang="en-GB" sz="1600" b="1" dirty="0" smtClean="0"/>
              <a:t>  0 v 2  Middleton Cheney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Watts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</a:t>
            </a:r>
            <a:r>
              <a:rPr lang="en-GB" sz="1600" b="1" dirty="0" err="1" smtClean="0"/>
              <a:t>Witherall</a:t>
            </a:r>
            <a:r>
              <a:rPr lang="en-GB" sz="1600" b="1" dirty="0" smtClean="0"/>
              <a:t>			Goal scorers	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	</a:t>
            </a:r>
            <a:r>
              <a:rPr lang="en-GB" sz="1600" b="1" dirty="0"/>
              <a:t>			</a:t>
            </a:r>
            <a:r>
              <a:rPr lang="en-GB" sz="1600" b="1" dirty="0" smtClean="0"/>
              <a:t>		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Yoshimi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</a:t>
            </a:r>
            <a:r>
              <a:rPr lang="en-GB" sz="1600" b="1" dirty="0" err="1" smtClean="0"/>
              <a:t>Canaway</a:t>
            </a: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P. Knight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D. Gill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B. </a:t>
            </a:r>
            <a:r>
              <a:rPr lang="en-GB" sz="1600" b="1" dirty="0" err="1" smtClean="0"/>
              <a:t>Howes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November 15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1997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   Middleton Cheney  0 v 7  Hook Norton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Watts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Hall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Baylis</a:t>
            </a:r>
            <a:r>
              <a:rPr lang="en-GB" sz="1600" b="1" dirty="0" smtClean="0"/>
              <a:t>	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</a:t>
            </a:r>
            <a:r>
              <a:rPr lang="en-GB" sz="1600" b="1" dirty="0" err="1" smtClean="0"/>
              <a:t>Witherall</a:t>
            </a:r>
            <a:r>
              <a:rPr lang="en-GB" sz="1600" b="1" dirty="0" smtClean="0"/>
              <a:t>			Goal scorers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</a:t>
            </a:r>
            <a:r>
              <a:rPr lang="en-GB" sz="1600" b="1" dirty="0" err="1" smtClean="0"/>
              <a:t>Tuzzio</a:t>
            </a:r>
            <a:r>
              <a:rPr lang="en-GB" sz="1600" b="1" dirty="0" smtClean="0"/>
              <a:t>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</a:t>
            </a:r>
            <a:r>
              <a:rPr lang="en-GB" sz="1600" b="1" dirty="0" err="1" smtClean="0"/>
              <a:t>Canaway</a:t>
            </a: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M. Yoshimi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C. Merry		Booked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Mr N. Baldwin (6) £22</a:t>
            </a:r>
            <a:r>
              <a:rPr lang="en-GB" sz="1600" b="1" dirty="0"/>
              <a:t>	 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  <a:r>
              <a:rPr lang="en-GB" sz="1600" b="1" dirty="0" smtClean="0"/>
              <a:t>Richard Knight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November 22</a:t>
            </a:r>
            <a:r>
              <a:rPr lang="en-GB" sz="3600" b="1" baseline="30000" dirty="0" smtClean="0"/>
              <a:t>nd</a:t>
            </a:r>
            <a:r>
              <a:rPr lang="en-GB" sz="3600" b="1" dirty="0" smtClean="0"/>
              <a:t> 1997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   Middleton Cheney  3 v 1  </a:t>
            </a:r>
            <a:r>
              <a:rPr lang="en-GB" sz="1600" b="1" dirty="0" err="1" smtClean="0"/>
              <a:t>Stoken</a:t>
            </a:r>
            <a:r>
              <a:rPr lang="en-GB" sz="1600" b="1" dirty="0" smtClean="0"/>
              <a:t> Church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Hall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Bayliss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Watts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Ayub			Goal scorers	S. Bayliss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</a:t>
            </a:r>
            <a:r>
              <a:rPr lang="en-GB" sz="1600" b="1" dirty="0"/>
              <a:t>			</a:t>
            </a:r>
            <a:r>
              <a:rPr lang="en-GB" sz="1600" b="1" dirty="0" smtClean="0"/>
              <a:t>	S. 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					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</a:t>
            </a:r>
            <a:r>
              <a:rPr lang="en-GB" sz="1600" b="1" dirty="0" err="1" smtClean="0"/>
              <a:t>Witherall</a:t>
            </a: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</a:t>
            </a:r>
            <a:r>
              <a:rPr lang="en-GB" sz="1600" b="1" dirty="0" err="1" smtClean="0"/>
              <a:t>Canaway</a:t>
            </a:r>
            <a:r>
              <a:rPr lang="en-GB" sz="1600" b="1" dirty="0" smtClean="0"/>
              <a:t>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M. Yoshimi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B. </a:t>
            </a:r>
            <a:r>
              <a:rPr lang="en-GB" sz="1600" b="1" dirty="0" err="1" smtClean="0"/>
              <a:t>Howes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  <a:r>
              <a:rPr lang="en-GB" sz="1600" b="1" dirty="0" smtClean="0"/>
              <a:t>Richard Knight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December 13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1997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   Middleton Cheney  0 v 3  Long Crendon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Yoshimi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Watts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			Goal scorers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Witherall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Boote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Witherall</a:t>
            </a: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N. Wylie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B. </a:t>
            </a:r>
            <a:r>
              <a:rPr lang="en-GB" sz="1600" b="1" dirty="0" err="1" smtClean="0"/>
              <a:t>Howes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M. Clarkson (6) £16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  <a:r>
              <a:rPr lang="en-GB" sz="1600" b="1" dirty="0" smtClean="0"/>
              <a:t>Richard Knight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January 31</a:t>
            </a:r>
            <a:r>
              <a:rPr lang="en-GB" sz="3600" b="1" baseline="30000" dirty="0" smtClean="0"/>
              <a:t>st</a:t>
            </a:r>
            <a:r>
              <a:rPr lang="en-GB" sz="3600" b="1" dirty="0" smtClean="0"/>
              <a:t> 1998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 smtClean="0"/>
              <a:t>Ben Turner </a:t>
            </a:r>
            <a:r>
              <a:rPr lang="en-GB" sz="3100" b="1" dirty="0" smtClean="0"/>
              <a:t>Cup 1</a:t>
            </a:r>
            <a:r>
              <a:rPr lang="en-GB" sz="3100" b="1" baseline="30000" dirty="0" smtClean="0"/>
              <a:t>st</a:t>
            </a:r>
            <a:r>
              <a:rPr lang="en-GB" sz="3100" b="1" dirty="0" smtClean="0"/>
              <a:t> Rd </a:t>
            </a:r>
            <a:r>
              <a:rPr lang="en-GB" sz="3100" b="1" dirty="0"/>
              <a:t>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   Middleton Cheney  0 v 1  Woodstock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Hall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Watts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Yoshimi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			Goal scorers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Witherall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Witherall</a:t>
            </a: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S. Round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B. </a:t>
            </a:r>
            <a:r>
              <a:rPr lang="en-GB" sz="1600" b="1" dirty="0" err="1" smtClean="0"/>
              <a:t>Howes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  <a:r>
              <a:rPr lang="en-GB" sz="1600" b="1" dirty="0" smtClean="0"/>
              <a:t>Richard Knight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February 14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1998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   Middleton Cheney  4 v 0  Marston Saints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Hall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Watts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		Goal scorers	R. Canaway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Bayliss</a:t>
            </a:r>
            <a:r>
              <a:rPr lang="en-GB" sz="1600" b="1" dirty="0"/>
              <a:t>			</a:t>
            </a:r>
            <a:r>
              <a:rPr lang="en-GB" sz="1600" b="1" dirty="0" smtClean="0"/>
              <a:t>		S. Bayliss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					L. Ball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Witherall		</a:t>
            </a:r>
            <a:r>
              <a:rPr lang="en-GB" sz="1600" b="1" dirty="0"/>
              <a:t>		</a:t>
            </a:r>
            <a:r>
              <a:rPr lang="en-GB" sz="1600" b="1" dirty="0" smtClean="0"/>
              <a:t>S. Round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N. Wylie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M. Yoshimi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K. Smith (8) £11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  <a:r>
              <a:rPr lang="en-GB" sz="1600" b="1" dirty="0" smtClean="0"/>
              <a:t>Martin Howes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March 7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1998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   Middleton Cheney  5 v 2  O.U.P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Yoshimi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Bayliss	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B. Howes			Goal scorers	S. Thompson 2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Witherall</a:t>
            </a:r>
            <a:r>
              <a:rPr lang="en-GB" sz="1600" b="1" dirty="0"/>
              <a:t>		</a:t>
            </a:r>
            <a:r>
              <a:rPr lang="en-GB" sz="1600" b="1" dirty="0" smtClean="0"/>
              <a:t>		A. Witherall 3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Witherall		</a:t>
            </a:r>
            <a:r>
              <a:rPr lang="en-GB" sz="16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R. 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A. Longford (8) £22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  <a:r>
              <a:rPr lang="en-GB" sz="1600" b="1" dirty="0" smtClean="0"/>
              <a:t>Martin Howes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March 21</a:t>
            </a:r>
            <a:r>
              <a:rPr lang="en-GB" sz="3600" b="1" baseline="30000" dirty="0" smtClean="0"/>
              <a:t>st</a:t>
            </a:r>
            <a:r>
              <a:rPr lang="en-GB" sz="3600" b="1" dirty="0" smtClean="0"/>
              <a:t> 1998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   Middleton Cheney  2 v 1  Kennington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Watts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		Goal scorers	R. Canaway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B. Howes</a:t>
            </a:r>
            <a:r>
              <a:rPr lang="en-GB" sz="1600" b="1" dirty="0"/>
              <a:t>		</a:t>
            </a:r>
            <a:r>
              <a:rPr lang="en-GB" sz="1600" b="1" dirty="0" smtClean="0"/>
              <a:t>			S. Round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Yoshimi		</a:t>
            </a:r>
            <a:r>
              <a:rPr lang="en-GB" sz="16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D. 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A.R Knight (8) £25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  <a:r>
              <a:rPr lang="en-GB" sz="1600" b="1" dirty="0" smtClean="0"/>
              <a:t>Martin Howes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April 4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1998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   Middleton Cheney  9 v 1  Bletchingdon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Watts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Yoshimi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		Goal scorers	S. Wilkes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B. Howes</a:t>
            </a:r>
            <a:r>
              <a:rPr lang="en-GB" sz="1600" b="1" dirty="0"/>
              <a:t>		</a:t>
            </a:r>
            <a:r>
              <a:rPr lang="en-GB" sz="1600" b="1" dirty="0" smtClean="0"/>
              <a:t>			M. Watts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					C. Reynolds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Witherall		</a:t>
            </a:r>
            <a:r>
              <a:rPr lang="en-GB" sz="1600" b="1" dirty="0"/>
              <a:t>		</a:t>
            </a:r>
            <a:r>
              <a:rPr lang="en-GB" sz="1600" b="1" dirty="0" smtClean="0"/>
              <a:t>R. Canaway 3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				L. Ball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S. Pratley					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S. Boote					S. Pratley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P. Smith (7) £21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  <a:r>
              <a:rPr lang="en-GB" sz="1600" b="1" dirty="0" smtClean="0"/>
              <a:t>Martin Howes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FIRST TEAM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1997-98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 OXFORD SENIOR LEAGUE</a:t>
            </a:r>
          </a:p>
          <a:p>
            <a:pPr algn="ctr">
              <a:buFontTx/>
              <a:buNone/>
            </a:pPr>
            <a:r>
              <a:rPr lang="en-GB" b="1" dirty="0"/>
              <a:t>DIVISION I</a:t>
            </a:r>
          </a:p>
          <a:p>
            <a:pPr algn="ctr">
              <a:buFontTx/>
              <a:buNone/>
            </a:pPr>
            <a:r>
              <a:rPr lang="en-GB" b="1" dirty="0"/>
              <a:t>AND CUPS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April 25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1998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   Middleton Cheney  10 v 0  A.C Nielson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Watts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B. Howes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		Goal scorers	M. Watts 2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Witherall</a:t>
            </a:r>
            <a:r>
              <a:rPr lang="en-GB" sz="1600" b="1" dirty="0"/>
              <a:t>	</a:t>
            </a:r>
            <a:r>
              <a:rPr lang="en-GB" sz="1600" b="1" dirty="0" smtClean="0"/>
              <a:t>			D. 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					L. Ball 3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Witherall		</a:t>
            </a:r>
            <a:r>
              <a:rPr lang="en-GB" sz="1600" b="1" dirty="0"/>
              <a:t>		</a:t>
            </a:r>
            <a:r>
              <a:rPr lang="en-GB" sz="1600" b="1" dirty="0" smtClean="0"/>
              <a:t>A. Witherall 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				S. Thompson 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M. Yoshimi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N. Wylie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K. Fry (8) £18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  <a:r>
              <a:rPr lang="en-GB" sz="1600" b="1" dirty="0" smtClean="0"/>
              <a:t>Martin Howes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April 29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1998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   Middleton Cheney  4 v 0  Horspath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Watts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B. Howes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			Goal scorers	B. Howes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N. Wylie</a:t>
            </a:r>
            <a:r>
              <a:rPr lang="en-GB" sz="1600" b="1" dirty="0"/>
              <a:t>	</a:t>
            </a:r>
            <a:r>
              <a:rPr lang="en-GB" sz="1600" b="1" dirty="0" smtClean="0"/>
              <a:t>				N. Wylie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					L. Ball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Witherall		</a:t>
            </a:r>
            <a:r>
              <a:rPr lang="en-GB" sz="1600" b="1" dirty="0"/>
              <a:t>		</a:t>
            </a:r>
            <a:r>
              <a:rPr lang="en-GB" sz="1600" b="1" dirty="0" smtClean="0"/>
              <a:t>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S. Pratley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M. Clarkson (8) £16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  <a:r>
              <a:rPr lang="en-GB" sz="1600" b="1" dirty="0" smtClean="0"/>
              <a:t>Martin Howes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May 9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1998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   Middleton Cheney  ? v ?  Rover </a:t>
            </a:r>
            <a:r>
              <a:rPr lang="en-GB" sz="1600" b="1" dirty="0" err="1" smtClean="0"/>
              <a:t>Cowley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P. Knight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Watts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B. Howes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			Goal scorers	Was game played ?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	</a:t>
            </a:r>
            <a:r>
              <a:rPr lang="en-GB" sz="1600" b="1" dirty="0" smtClean="0"/>
              <a:t>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Witherall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S. Lapper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May 17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1998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   Middleton Cheney  15 v 2  Botley Utd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P. Knight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</a:t>
            </a:r>
            <a:r>
              <a:rPr lang="en-GB" sz="1600" b="1" dirty="0" err="1" smtClean="0"/>
              <a:t>Tuzzio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		Goal scorers	S. Round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Witherall</a:t>
            </a:r>
            <a:r>
              <a:rPr lang="en-GB" sz="1600" b="1" dirty="0"/>
              <a:t>	</a:t>
            </a:r>
            <a:r>
              <a:rPr lang="en-GB" sz="1600" b="1" dirty="0" smtClean="0"/>
              <a:t>			R. Canaway 4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					L. Ball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Witherall		</a:t>
            </a:r>
            <a:r>
              <a:rPr lang="en-GB" sz="1600" b="1" dirty="0"/>
              <a:t>		</a:t>
            </a:r>
            <a:r>
              <a:rPr lang="en-GB" sz="1600" b="1" dirty="0" smtClean="0"/>
              <a:t>D. 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				A. Witherall 4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B. Howes					S. Thompson 3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					B. </a:t>
            </a:r>
            <a:r>
              <a:rPr lang="en-GB" sz="1600" b="1" smtClean="0"/>
              <a:t>Howes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M.J Townsend (9) £20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  <a:r>
              <a:rPr lang="en-GB" sz="1600" b="1" dirty="0" smtClean="0"/>
              <a:t>Martin Howes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September 13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1997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AC Nielson  2 v 7  Middleton </a:t>
            </a:r>
            <a:r>
              <a:rPr lang="en-GB" sz="1600" b="1" dirty="0"/>
              <a:t>Cheney  </a:t>
            </a:r>
            <a:r>
              <a:rPr lang="en-GB" sz="1600" b="1" dirty="0" smtClean="0"/>
              <a:t>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Hall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Baylis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Ream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</a:t>
            </a:r>
            <a:r>
              <a:rPr lang="en-GB" sz="1600" b="1" dirty="0" err="1" smtClean="0"/>
              <a:t>Tuzzio</a:t>
            </a:r>
            <a:r>
              <a:rPr lang="en-GB" sz="1600" b="1" dirty="0" smtClean="0"/>
              <a:t>		</a:t>
            </a:r>
            <a:r>
              <a:rPr lang="en-GB" sz="1600" b="1" dirty="0"/>
              <a:t>	</a:t>
            </a:r>
            <a:r>
              <a:rPr lang="en-GB" sz="1600" b="1" dirty="0" smtClean="0"/>
              <a:t>	Goal scorers	N. Wylie 3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</a:t>
            </a:r>
            <a:r>
              <a:rPr lang="en-GB" sz="1600" b="1" dirty="0" err="1" smtClean="0"/>
              <a:t>Canaway</a:t>
            </a:r>
            <a:r>
              <a:rPr lang="en-GB" sz="1600" b="1" dirty="0"/>
              <a:t>				</a:t>
            </a:r>
            <a:r>
              <a:rPr lang="en-GB" sz="1600" b="1" dirty="0" smtClean="0"/>
              <a:t>	D. </a:t>
            </a:r>
            <a:r>
              <a:rPr lang="en-GB" sz="1600" b="1" dirty="0" err="1" smtClean="0"/>
              <a:t>Tuzzio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Smart						R. </a:t>
            </a:r>
            <a:r>
              <a:rPr lang="en-GB" sz="1600" b="1" dirty="0" err="1" smtClean="0"/>
              <a:t>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</a:t>
            </a:r>
            <a:r>
              <a:rPr lang="en-GB" sz="1600" b="1" dirty="0" err="1" smtClean="0"/>
              <a:t>Witherall</a:t>
            </a:r>
            <a:r>
              <a:rPr lang="en-GB" sz="1600" b="1" dirty="0"/>
              <a:t>				</a:t>
            </a:r>
            <a:r>
              <a:rPr lang="en-GB" sz="1600" b="1" dirty="0" smtClean="0"/>
              <a:t>	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						R. Smart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N. Wylie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September 20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1997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</a:t>
            </a:r>
            <a:r>
              <a:rPr lang="en-GB" sz="3100" b="1" dirty="0" smtClean="0"/>
              <a:t>Presidents Cup 1</a:t>
            </a:r>
            <a:r>
              <a:rPr lang="en-GB" sz="3100" b="1" baseline="30000" dirty="0" smtClean="0"/>
              <a:t>st</a:t>
            </a:r>
            <a:r>
              <a:rPr lang="en-GB" sz="3100" b="1" dirty="0" smtClean="0"/>
              <a:t> Rd </a:t>
            </a:r>
            <a:r>
              <a:rPr lang="en-GB" sz="3100" b="1" dirty="0"/>
              <a:t>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err="1" smtClean="0"/>
              <a:t>Berinsfield</a:t>
            </a:r>
            <a:r>
              <a:rPr lang="en-GB" sz="1600" b="1" dirty="0" smtClean="0"/>
              <a:t>  4 v 0  Middleton </a:t>
            </a:r>
            <a:r>
              <a:rPr lang="en-GB" sz="1600" b="1" dirty="0"/>
              <a:t>Cheney  </a:t>
            </a:r>
            <a:r>
              <a:rPr lang="en-GB" sz="1600" b="1" dirty="0" smtClean="0"/>
              <a:t>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Hall		</a:t>
            </a:r>
            <a:r>
              <a:rPr lang="en-GB" sz="1400" b="1" dirty="0" smtClean="0"/>
              <a:t>Booked</a:t>
            </a:r>
            <a:endParaRPr lang="en-GB" sz="1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Baylis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</a:t>
            </a:r>
            <a:r>
              <a:rPr lang="en-GB" sz="1600" b="1" dirty="0" err="1" smtClean="0"/>
              <a:t>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</a:t>
            </a:r>
            <a:r>
              <a:rPr lang="en-GB" sz="1600" b="1" dirty="0" err="1" smtClean="0"/>
              <a:t>Tuzzio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</a:t>
            </a:r>
            <a:r>
              <a:rPr lang="en-GB" sz="1600" b="1" dirty="0" err="1" smtClean="0"/>
              <a:t>Witherall</a:t>
            </a:r>
            <a:r>
              <a:rPr lang="en-GB" sz="1600" b="1" dirty="0" smtClean="0"/>
              <a:t>		</a:t>
            </a:r>
            <a:r>
              <a:rPr lang="en-GB" sz="1600" b="1" dirty="0"/>
              <a:t>	</a:t>
            </a:r>
            <a:r>
              <a:rPr lang="en-GB" sz="1600" b="1" dirty="0" smtClean="0"/>
              <a:t>Goal scorers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		Booked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N. Wylie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Budd</a:t>
            </a:r>
            <a:r>
              <a:rPr lang="en-GB" sz="16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Witherall</a:t>
            </a:r>
            <a:r>
              <a:rPr lang="en-GB" sz="1600" b="1" dirty="0" smtClean="0"/>
              <a:t>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P. Knight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September 27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1997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err="1" smtClean="0"/>
              <a:t>Horsepath</a:t>
            </a:r>
            <a:r>
              <a:rPr lang="en-GB" sz="1600" b="1" dirty="0" smtClean="0"/>
              <a:t>  1 v 1  Middleton </a:t>
            </a:r>
            <a:r>
              <a:rPr lang="en-GB" sz="1600" b="1" dirty="0"/>
              <a:t>Cheney  </a:t>
            </a:r>
            <a:r>
              <a:rPr lang="en-GB" sz="1600" b="1" dirty="0" smtClean="0"/>
              <a:t>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Hall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Baylis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Yoshimi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</a:t>
            </a:r>
            <a:r>
              <a:rPr lang="en-GB" sz="1600" b="1" dirty="0" err="1" smtClean="0"/>
              <a:t>Canaway</a:t>
            </a:r>
            <a:r>
              <a:rPr lang="en-GB" sz="1600" b="1" dirty="0" smtClean="0"/>
              <a:t>			Goal scorers	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Ayub</a:t>
            </a:r>
            <a:r>
              <a:rPr lang="en-GB" sz="1600" b="1" dirty="0" smtClean="0"/>
              <a:t>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Butler		Sent off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P. Knight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October 4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1997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err="1" smtClean="0"/>
              <a:t>Ruscote</a:t>
            </a:r>
            <a:r>
              <a:rPr lang="en-GB" sz="1600" b="1" dirty="0" smtClean="0"/>
              <a:t>  2 v 1  Middleton </a:t>
            </a:r>
            <a:r>
              <a:rPr lang="en-GB" sz="1600" b="1" dirty="0"/>
              <a:t>Cheney  </a:t>
            </a:r>
            <a:r>
              <a:rPr lang="en-GB" sz="1600" b="1" dirty="0" smtClean="0"/>
              <a:t>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Watts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Hall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Baylis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</a:t>
            </a:r>
            <a:r>
              <a:rPr lang="en-GB" sz="1600" b="1" dirty="0" err="1" smtClean="0"/>
              <a:t>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			Goal scorers	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</a:t>
            </a:r>
            <a:r>
              <a:rPr lang="en-GB" sz="1600" b="1" dirty="0" err="1" smtClean="0"/>
              <a:t>Witherall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		Sent off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Witherall</a:t>
            </a: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Ayub</a:t>
            </a:r>
            <a:r>
              <a:rPr lang="en-GB" sz="1600" b="1" dirty="0" smtClean="0"/>
              <a:t>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C. Reynolds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R. Butler</a:t>
            </a:r>
            <a:r>
              <a:rPr lang="en-GB" sz="1600" b="1" dirty="0"/>
              <a:t>	</a:t>
            </a:r>
            <a:r>
              <a:rPr lang="en-GB" sz="1600" b="1" dirty="0" smtClean="0"/>
              <a:t>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October 11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1997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Old </a:t>
            </a:r>
            <a:r>
              <a:rPr lang="en-GB" sz="1600" b="1" dirty="0" err="1" smtClean="0"/>
              <a:t>Salesians</a:t>
            </a:r>
            <a:r>
              <a:rPr lang="en-GB" sz="1600" b="1" dirty="0" smtClean="0"/>
              <a:t>  2 v 4  Middleton </a:t>
            </a:r>
            <a:r>
              <a:rPr lang="en-GB" sz="1600" b="1" dirty="0"/>
              <a:t>Cheney  </a:t>
            </a:r>
            <a:r>
              <a:rPr lang="en-GB" sz="1600" b="1" dirty="0" smtClean="0"/>
              <a:t>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Watts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Baylis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Hall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</a:t>
            </a:r>
            <a:r>
              <a:rPr lang="en-GB" sz="1600" b="1" dirty="0" err="1" smtClean="0"/>
              <a:t>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Yoshimi			Goal scorers	R. </a:t>
            </a:r>
            <a:r>
              <a:rPr lang="en-GB" sz="1600" b="1" dirty="0" err="1" smtClean="0"/>
              <a:t>Canaway</a:t>
            </a:r>
            <a:r>
              <a:rPr lang="en-GB" sz="1600" b="1" dirty="0" smtClean="0"/>
              <a:t> 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</a:t>
            </a:r>
            <a:r>
              <a:rPr lang="en-GB" sz="1600" b="1" dirty="0"/>
              <a:t>				</a:t>
            </a:r>
            <a:r>
              <a:rPr lang="en-GB" sz="1600" b="1" dirty="0" smtClean="0"/>
              <a:t>	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</a:t>
            </a:r>
            <a:r>
              <a:rPr lang="en-GB" sz="1600" b="1" dirty="0" err="1" smtClean="0"/>
              <a:t>Witherall</a:t>
            </a:r>
            <a:r>
              <a:rPr lang="en-GB" sz="1600" b="1" dirty="0" smtClean="0"/>
              <a:t>					A. </a:t>
            </a:r>
            <a:r>
              <a:rPr lang="en-GB" sz="1600" b="1" dirty="0" err="1" smtClean="0"/>
              <a:t>Witherall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		Booked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Witherall</a:t>
            </a:r>
            <a:r>
              <a:rPr lang="en-GB" sz="1600" b="1" dirty="0" smtClean="0"/>
              <a:t>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S. </a:t>
            </a:r>
            <a:r>
              <a:rPr lang="en-GB" sz="1600" b="1" dirty="0" err="1" smtClean="0"/>
              <a:t>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October 18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1997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 Middleton Cheney  1 v 2  </a:t>
            </a:r>
            <a:r>
              <a:rPr lang="en-GB" sz="1600" b="1" dirty="0" err="1" smtClean="0"/>
              <a:t>Ruscote</a:t>
            </a:r>
            <a:r>
              <a:rPr lang="en-GB" sz="1600" b="1" dirty="0" smtClean="0"/>
              <a:t> 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	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Hall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Watts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Yoshimi			Goal scorers	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	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Witherall</a:t>
            </a: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</a:t>
            </a:r>
            <a:r>
              <a:rPr lang="en-GB" sz="1600" b="1" dirty="0" err="1" smtClean="0"/>
              <a:t>Canaway</a:t>
            </a:r>
            <a:r>
              <a:rPr lang="en-GB" sz="1600" b="1" dirty="0" smtClean="0"/>
              <a:t>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S. Pratley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B. </a:t>
            </a:r>
            <a:r>
              <a:rPr lang="en-GB" sz="1600" b="1" dirty="0" err="1" smtClean="0"/>
              <a:t>Howes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October 25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1997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 Middleton Cheney  3 V 0  Old </a:t>
            </a:r>
            <a:r>
              <a:rPr lang="en-GB" sz="1600" b="1" dirty="0" err="1" smtClean="0"/>
              <a:t>Salesians</a:t>
            </a:r>
            <a:r>
              <a:rPr lang="en-GB" sz="1600" b="1" dirty="0" smtClean="0"/>
              <a:t>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Baylis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Hall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Watts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Ayub</a:t>
            </a:r>
            <a:r>
              <a:rPr lang="en-GB" sz="1600" b="1" dirty="0" smtClean="0"/>
              <a:t>				Goal scorers	R. </a:t>
            </a:r>
            <a:r>
              <a:rPr lang="en-GB" sz="1600" b="1" dirty="0" err="1" smtClean="0"/>
              <a:t>Canaway</a:t>
            </a:r>
            <a:r>
              <a:rPr lang="en-GB" sz="1600" b="1" dirty="0" smtClean="0"/>
              <a:t> 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</a:t>
            </a:r>
            <a:r>
              <a:rPr lang="en-GB" sz="1600" b="1" dirty="0" err="1" smtClean="0"/>
              <a:t>Witherall</a:t>
            </a: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A. </a:t>
            </a:r>
            <a:r>
              <a:rPr lang="en-GB" sz="1600" b="1" dirty="0" err="1" smtClean="0"/>
              <a:t>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Witherall</a:t>
            </a: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</a:t>
            </a:r>
            <a:r>
              <a:rPr lang="en-GB" sz="1600" b="1" dirty="0" err="1" smtClean="0"/>
              <a:t>Canaway</a:t>
            </a:r>
            <a:r>
              <a:rPr lang="en-GB" sz="1600" b="1" dirty="0" smtClean="0"/>
              <a:t>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P. Knight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		M. Yoshimi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256</Words>
  <Application>Microsoft Office PowerPoint</Application>
  <PresentationFormat>On-screen Show (4:3)</PresentationFormat>
  <Paragraphs>428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MIDDLETON CHENEY</vt:lpstr>
      <vt:lpstr>FIRST TEAM</vt:lpstr>
      <vt:lpstr>September 13th 1997 Oxon Senior League Div I - Away</vt:lpstr>
      <vt:lpstr>September 20th 1997 Oxon Senior Presidents Cup 1st Rd - Away</vt:lpstr>
      <vt:lpstr>September 27th 1997 Oxon Senior League Div I - Away</vt:lpstr>
      <vt:lpstr>October 4th 1997 Oxon Senior League Div I - Away</vt:lpstr>
      <vt:lpstr>October 11th 1997 Oxon Senior League Div I - Away</vt:lpstr>
      <vt:lpstr>October 18th 1997 Oxon Senior League Div I - Home</vt:lpstr>
      <vt:lpstr>October 25th 1997 Oxon Senior League Div I - Home</vt:lpstr>
      <vt:lpstr>November 1st 1997 Northants Lower Junior Cup 1st Rd - Home</vt:lpstr>
      <vt:lpstr>November 8th 1997 Oxon Senior League Div I - Away</vt:lpstr>
      <vt:lpstr>November 15th 1997 Oxon Senior League Div I - Home</vt:lpstr>
      <vt:lpstr>November 22nd 1997 Oxon Senior League Div I - Home</vt:lpstr>
      <vt:lpstr>December 13th 1997 Oxon Senior League Div I - Home</vt:lpstr>
      <vt:lpstr>January 31st 1998 Ben Turner Cup 1st Rd - Home</vt:lpstr>
      <vt:lpstr>February 14th 1998 Oxon Senior League Div I - Home</vt:lpstr>
      <vt:lpstr>March 7th 1998 Oxon Senior League Div I - Home</vt:lpstr>
      <vt:lpstr>March 21st 1998 Oxon Senior League Div I - Home</vt:lpstr>
      <vt:lpstr>April 4th 1998 Oxon Senior League Div I - Home</vt:lpstr>
      <vt:lpstr>April 25th 1998 Oxon Senior League Div I - Home</vt:lpstr>
      <vt:lpstr>April 29th 1998 Oxon Senior League Div I - Home</vt:lpstr>
      <vt:lpstr>May 9th 1998 Oxon Senior League Div I - Home</vt:lpstr>
      <vt:lpstr>May 17th 1998 Oxon Senior League Div I - Home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martin57</cp:lastModifiedBy>
  <cp:revision>14</cp:revision>
  <dcterms:created xsi:type="dcterms:W3CDTF">2009-04-10T16:25:49Z</dcterms:created>
  <dcterms:modified xsi:type="dcterms:W3CDTF">2012-01-04T09:26:47Z</dcterms:modified>
</cp:coreProperties>
</file>